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92"/>
    <a:srgbClr val="005BAA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6E339-AB49-4FB1-862F-31526838F6B8}" v="5" dt="2025-12-11T13:06:1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8"/>
    <p:restoredTop sz="94737"/>
  </p:normalViewPr>
  <p:slideViewPr>
    <p:cSldViewPr snapToGrid="0" snapToObjects="1">
      <p:cViewPr varScale="1">
        <p:scale>
          <a:sx n="100" d="100"/>
          <a:sy n="100" d="100"/>
        </p:scale>
        <p:origin x="6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a Dafne" userId="89a71111-275f-4d76-be51-f523b3029291" providerId="ADAL" clId="{47C11647-2FF0-4ECB-AF80-83BD1E959D56}"/>
    <pc:docChg chg="custSel addSld modSld">
      <pc:chgData name="Netta Dafne" userId="89a71111-275f-4d76-be51-f523b3029291" providerId="ADAL" clId="{47C11647-2FF0-4ECB-AF80-83BD1E959D56}" dt="2025-12-11T13:06:33.566" v="18" actId="1076"/>
      <pc:docMkLst>
        <pc:docMk/>
      </pc:docMkLst>
      <pc:sldChg chg="addSp delSp modSp mod">
        <pc:chgData name="Netta Dafne" userId="89a71111-275f-4d76-be51-f523b3029291" providerId="ADAL" clId="{47C11647-2FF0-4ECB-AF80-83BD1E959D56}" dt="2025-12-11T13:06:33.566" v="18" actId="1076"/>
        <pc:sldMkLst>
          <pc:docMk/>
          <pc:sldMk cId="3689913310" sldId="257"/>
        </pc:sldMkLst>
        <pc:spChg chg="mod">
          <ac:chgData name="Netta Dafne" userId="89a71111-275f-4d76-be51-f523b3029291" providerId="ADAL" clId="{47C11647-2FF0-4ECB-AF80-83BD1E959D56}" dt="2025-12-11T13:06:12.086" v="13"/>
          <ac:spMkLst>
            <pc:docMk/>
            <pc:sldMk cId="3689913310" sldId="257"/>
            <ac:spMk id="2" creationId="{00000000-0000-0000-0000-000000000000}"/>
          </ac:spMkLst>
        </pc:spChg>
        <pc:spChg chg="add del mod">
          <ac:chgData name="Netta Dafne" userId="89a71111-275f-4d76-be51-f523b3029291" providerId="ADAL" clId="{47C11647-2FF0-4ECB-AF80-83BD1E959D56}" dt="2025-12-11T13:05:54.451" v="9" actId="478"/>
          <ac:spMkLst>
            <pc:docMk/>
            <pc:sldMk cId="3689913310" sldId="257"/>
            <ac:spMk id="3" creationId="{00000000-0000-0000-0000-000000000000}"/>
          </ac:spMkLst>
        </pc:spChg>
        <pc:graphicFrameChg chg="add mod">
          <ac:chgData name="Netta Dafne" userId="89a71111-275f-4d76-be51-f523b3029291" providerId="ADAL" clId="{47C11647-2FF0-4ECB-AF80-83BD1E959D56}" dt="2025-12-11T13:05:36.257" v="2"/>
          <ac:graphicFrameMkLst>
            <pc:docMk/>
            <pc:sldMk cId="3689913310" sldId="257"/>
            <ac:graphicFrameMk id="4" creationId="{35DED614-4A10-1858-DDBA-B5B6CF4143D6}"/>
          </ac:graphicFrameMkLst>
        </pc:graphicFrameChg>
        <pc:graphicFrameChg chg="add mod modGraphic">
          <ac:chgData name="Netta Dafne" userId="89a71111-275f-4d76-be51-f523b3029291" providerId="ADAL" clId="{47C11647-2FF0-4ECB-AF80-83BD1E959D56}" dt="2025-12-11T13:06:18.603" v="15" actId="1076"/>
          <ac:graphicFrameMkLst>
            <pc:docMk/>
            <pc:sldMk cId="3689913310" sldId="257"/>
            <ac:graphicFrameMk id="5" creationId="{9CBECAD0-EF2A-804F-82C3-6F3837E926E2}"/>
          </ac:graphicFrameMkLst>
        </pc:graphicFrameChg>
        <pc:graphicFrameChg chg="add mod modGraphic">
          <ac:chgData name="Netta Dafne" userId="89a71111-275f-4d76-be51-f523b3029291" providerId="ADAL" clId="{47C11647-2FF0-4ECB-AF80-83BD1E959D56}" dt="2025-12-11T13:06:33.566" v="18" actId="1076"/>
          <ac:graphicFrameMkLst>
            <pc:docMk/>
            <pc:sldMk cId="3689913310" sldId="257"/>
            <ac:graphicFrameMk id="6" creationId="{1A767FD1-0CC3-92AD-3A37-37EA5176BF33}"/>
          </ac:graphicFrameMkLst>
        </pc:graphicFrameChg>
      </pc:sldChg>
      <pc:sldChg chg="add">
        <pc:chgData name="Netta Dafne" userId="89a71111-275f-4d76-be51-f523b3029291" providerId="ADAL" clId="{47C11647-2FF0-4ECB-AF80-83BD1E959D56}" dt="2025-12-11T13:04:41.199" v="0" actId="2890"/>
        <pc:sldMkLst>
          <pc:docMk/>
          <pc:sldMk cId="1088997099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45" y="1230088"/>
            <a:ext cx="8686800" cy="324565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1DD2B-5D3F-5792-9244-7038B307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5" y="195487"/>
            <a:ext cx="7036755" cy="8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ABF8A4-0556-A1B3-9806-CBF48963F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080" y="4712539"/>
            <a:ext cx="1382376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9EF412-75DA-A3BB-DD19-6B198DBF5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1441" y="4712539"/>
            <a:ext cx="2189598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6F93D6-4A1E-ED3B-327B-D8D7F14EA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0934" y="4712539"/>
            <a:ext cx="1818002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2704" y="1251283"/>
            <a:ext cx="1436914" cy="33433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508" y="130629"/>
            <a:ext cx="7012692" cy="446399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43" y="2734535"/>
            <a:ext cx="8638675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3" y="1609394"/>
            <a:ext cx="8638675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444" y="1201137"/>
            <a:ext cx="4262043" cy="336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14" y="1201137"/>
            <a:ext cx="4262043" cy="336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4" y="1206195"/>
            <a:ext cx="426204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914" y="1206195"/>
            <a:ext cx="426204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EC37D2-DF88-AA97-627C-5B425751EF7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8444" y="1799057"/>
            <a:ext cx="4262043" cy="2766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09D443-9EAE-9108-D618-66A055FBD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7914" y="1799057"/>
            <a:ext cx="4262043" cy="2766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97" y="229862"/>
            <a:ext cx="2416626" cy="10827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155" y="229862"/>
            <a:ext cx="4496420" cy="4364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199" y="1312621"/>
            <a:ext cx="2416626" cy="3282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69" y="3284192"/>
            <a:ext cx="861117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070" y="151254"/>
            <a:ext cx="7016130" cy="3049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070" y="3792633"/>
            <a:ext cx="8611174" cy="3187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445" y="195487"/>
            <a:ext cx="7036755" cy="8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444" y="1218425"/>
            <a:ext cx="8631799" cy="3415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80" y="4712539"/>
            <a:ext cx="1382376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1441" y="4712539"/>
            <a:ext cx="2189598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60934" y="4712539"/>
            <a:ext cx="1818002" cy="201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E3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A248E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057926-5996-C31D-F838-12290E0DFB04}"/>
              </a:ext>
            </a:extLst>
          </p:cNvPr>
          <p:cNvSpPr/>
          <p:nvPr/>
        </p:nvSpPr>
        <p:spPr>
          <a:xfrm>
            <a:off x="1263485" y="2497007"/>
            <a:ext cx="2479249" cy="459583"/>
          </a:xfrm>
          <a:prstGeom prst="roundRect">
            <a:avLst>
              <a:gd name="adj" fmla="val 50000"/>
            </a:avLst>
          </a:prstGeom>
          <a:solidFill>
            <a:srgbClr val="2E3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F465B-6A81-2776-B769-88E07D078A00}"/>
              </a:ext>
            </a:extLst>
          </p:cNvPr>
          <p:cNvSpPr txBox="1"/>
          <p:nvPr/>
        </p:nvSpPr>
        <p:spPr>
          <a:xfrm>
            <a:off x="1263484" y="2497007"/>
            <a:ext cx="2479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Join us in Prague</a:t>
            </a: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45" y="195487"/>
            <a:ext cx="7036755" cy="392342"/>
          </a:xfrm>
        </p:spPr>
        <p:txBody>
          <a:bodyPr>
            <a:normAutofit fontScale="90000"/>
          </a:bodyPr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9CBECAD0-EF2A-804F-82C3-6F3837E92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438631"/>
              </p:ext>
            </p:extLst>
          </p:nvPr>
        </p:nvGraphicFramePr>
        <p:xfrm>
          <a:off x="278444" y="666749"/>
          <a:ext cx="4826956" cy="80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476">
                  <a:extLst>
                    <a:ext uri="{9D8B030D-6E8A-4147-A177-3AD203B41FA5}">
                      <a16:colId xmlns:a16="http://schemas.microsoft.com/office/drawing/2014/main" val="1048957079"/>
                    </a:ext>
                  </a:extLst>
                </a:gridCol>
                <a:gridCol w="3468480">
                  <a:extLst>
                    <a:ext uri="{9D8B030D-6E8A-4147-A177-3AD203B41FA5}">
                      <a16:colId xmlns:a16="http://schemas.microsoft.com/office/drawing/2014/main" val="2809474274"/>
                    </a:ext>
                  </a:extLst>
                </a:gridCol>
              </a:tblGrid>
              <a:tr h="40324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65513"/>
                  </a:ext>
                </a:extLst>
              </a:tr>
              <a:tr h="403242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52254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1A767FD1-0CC3-92AD-3A37-37EA5176B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12769"/>
              </p:ext>
            </p:extLst>
          </p:nvPr>
        </p:nvGraphicFramePr>
        <p:xfrm>
          <a:off x="278446" y="1552153"/>
          <a:ext cx="7179630" cy="3012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92923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790441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993920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695047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729801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646393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813207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792355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625543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10258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54820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5367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9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93A1-5C02-A0AE-7C9A-53BDC819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A753-7B9B-F03A-02C3-8E2D15F4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942F-E562-3BAA-077D-1AA49380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b8a04f7a-b1ec-4906-8b16-99e36a1148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C7E8D548EFA6CE4D9445D280B151FEBA" ma:contentTypeVersion="13" ma:contentTypeDescription="" ma:contentTypeScope="" ma:versionID="7c61e508c3f7fe4937f293cec010856a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b8a04f7a-b1ec-4906-8b16-99e36a1148c5" targetNamespace="http://schemas.microsoft.com/office/2006/metadata/properties" ma:root="true" ma:fieldsID="95ebd9cf26299de21c507946c0a218dd" ns1:_="" ns2:_="" ns3:_="">
    <xsd:import namespace="http://schemas.microsoft.com/sharepoint/v3"/>
    <xsd:import namespace="eb3f7de7-c935-4ca6-a12c-1f73773710ec"/>
    <xsd:import namespace="b8a04f7a-b1ec-4906-8b16-99e36a1148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4f7a-b1ec-4906-8b16-99e36a114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E7ADE-C048-4599-96BC-DEC7E1BC9DD8}">
  <ds:schemaRefs>
    <ds:schemaRef ds:uri="http://schemas.openxmlformats.org/package/2006/metadata/core-properties"/>
    <ds:schemaRef ds:uri="b8a04f7a-b1ec-4906-8b16-99e36a1148c5"/>
    <ds:schemaRef ds:uri="http://schemas.microsoft.com/office/2006/metadata/properties"/>
    <ds:schemaRef ds:uri="eb3f7de7-c935-4ca6-a12c-1f73773710ec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25A039-D57D-438A-8CFB-88171D773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91A0B6-A1D7-495B-B3E8-BDE511A4E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b8a04f7a-b1ec-4906-8b16-99e36a1148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Conflict of Interest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Netta Dafne</cp:lastModifiedBy>
  <cp:revision>26</cp:revision>
  <dcterms:created xsi:type="dcterms:W3CDTF">2016-03-29T08:13:55Z</dcterms:created>
  <dcterms:modified xsi:type="dcterms:W3CDTF">2025-12-11T13:06:40Z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0x01010037EA2DD516505C4D92B92F8677CFB68500C7E8D548EFA6CE4D9445D280B151FEBA</vt:lpwstr>
  </property>
  <property fmtid="{D5CDD505-2E9C-101B-9397-08002B2CF9AE}" pid="3" name="MediaServiceImageTags">
    <vt:lpwstr/>
  </property>
</Properties>
</file>