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06"/>
    <p:restoredTop sz="94648"/>
  </p:normalViewPr>
  <p:slideViewPr>
    <p:cSldViewPr snapToGrid="0">
      <p:cViewPr varScale="1">
        <p:scale>
          <a:sx n="117" d="100"/>
          <a:sy n="117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25992-37B3-4215-B120-C5122D99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5DCE7-95A0-94D7-48E7-0BCD4AF4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6B5B4E-5497-C64B-BEFC-2649EB571AF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30ED8-EF7F-EABF-7177-6B502FBF809A}"/>
              </a:ext>
            </a:extLst>
          </p:cNvPr>
          <p:cNvSpPr/>
          <p:nvPr userDrawn="1"/>
        </p:nvSpPr>
        <p:spPr>
          <a:xfrm>
            <a:off x="1783178" y="4644607"/>
            <a:ext cx="6202680" cy="722691"/>
          </a:xfrm>
          <a:prstGeom prst="rect">
            <a:avLst/>
          </a:prstGeom>
          <a:solidFill>
            <a:schemeClr val="bg1">
              <a:alpha val="5012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95182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8969" y="774647"/>
            <a:ext cx="6893560" cy="6144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4032E"/>
                </a:solidFill>
                <a:latin typeface="Gotham Pro" panose="02000803030000020004" pitchFamily="2" charset="0"/>
                <a:cs typeface="Gotham Pro" panose="02000803030000020004" pitchFamily="2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67840"/>
            <a:ext cx="10515600" cy="4409123"/>
          </a:xfrm>
          <a:prstGeom prst="rect">
            <a:avLst/>
          </a:prstGeom>
        </p:spPr>
        <p:txBody>
          <a:bodyPr/>
          <a:lstStyle>
            <a:lvl1pPr>
              <a:defRPr>
                <a:latin typeface="Gotham Pro" panose="02000803030000020004" pitchFamily="2" charset="0"/>
                <a:cs typeface="Gotham Pro" panose="02000803030000020004" pitchFamily="2" charset="0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B74217-4B88-904A-A257-0563600972C4}" type="datetimeFigureOut">
              <a:rPr lang="en-GB" smtClean="0"/>
              <a:pPr/>
              <a:t>03/02/2023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61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5E6512-3BEB-C798-437B-C30399C6A37F}"/>
              </a:ext>
            </a:extLst>
          </p:cNvPr>
          <p:cNvSpPr txBox="1"/>
          <p:nvPr/>
        </p:nvSpPr>
        <p:spPr>
          <a:xfrm>
            <a:off x="1963706" y="4750541"/>
            <a:ext cx="380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14576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07C8-367F-2229-30B5-5F9724CD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Gotham Pro" panose="02000803030000020004" pitchFamily="2" charset="0"/>
              <a:cs typeface="Gotham Pro" panose="02000803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B80F-9E3A-C1EF-62FC-1CFCA3428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Gotham Pro" panose="02000803030000020004" pitchFamily="2" charset="0"/>
              <a:cs typeface="Gotham Pro" panose="020008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BD1F78-B743-41BA-BFB9-0DCF2B382810}"/>
</file>

<file path=customXml/itemProps2.xml><?xml version="1.0" encoding="utf-8"?>
<ds:datastoreItem xmlns:ds="http://schemas.openxmlformats.org/officeDocument/2006/customXml" ds:itemID="{61F3A8C5-2876-49F8-8DFC-0F0B9BCC2D17}"/>
</file>

<file path=customXml/itemProps3.xml><?xml version="1.0" encoding="utf-8"?>
<ds:datastoreItem xmlns:ds="http://schemas.openxmlformats.org/officeDocument/2006/customXml" ds:itemID="{275B4ACF-CE49-41A2-81BF-4F464E9A381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88</TotalTime>
  <Words>2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Gotham Pro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Nadya Parvanova</dc:creator>
  <cp:lastModifiedBy>Nadya Parvanova</cp:lastModifiedBy>
  <cp:revision>16</cp:revision>
  <dcterms:created xsi:type="dcterms:W3CDTF">2023-01-29T20:52:29Z</dcterms:created>
  <dcterms:modified xsi:type="dcterms:W3CDTF">2023-02-03T16:32:54Z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