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sldIdLst>
    <p:sldId id="256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A3BF7-4222-4126-8160-52852A86F3BB}" v="4" dt="2023-02-09T10:33:08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0"/>
    <p:restoredTop sz="94648"/>
  </p:normalViewPr>
  <p:slideViewPr>
    <p:cSldViewPr snapToGrid="0">
      <p:cViewPr varScale="1">
        <p:scale>
          <a:sx n="105" d="100"/>
          <a:sy n="105" d="100"/>
        </p:scale>
        <p:origin x="14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ya Parvanova" userId="23a55e36-1434-49fc-802e-70fb0ab7940e" providerId="ADAL" clId="{99FA3BF7-4222-4126-8160-52852A86F3BB}"/>
    <pc:docChg chg="custSel modMainMaster">
      <pc:chgData name="Nadya Parvanova" userId="23a55e36-1434-49fc-802e-70fb0ab7940e" providerId="ADAL" clId="{99FA3BF7-4222-4126-8160-52852A86F3BB}" dt="2023-02-09T10:33:22.766" v="6" actId="478"/>
      <pc:docMkLst>
        <pc:docMk/>
      </pc:docMkLst>
      <pc:sldMasterChg chg="setBg modSldLayout">
        <pc:chgData name="Nadya Parvanova" userId="23a55e36-1434-49fc-802e-70fb0ab7940e" providerId="ADAL" clId="{99FA3BF7-4222-4126-8160-52852A86F3BB}" dt="2023-02-09T10:33:22.766" v="6" actId="478"/>
        <pc:sldMasterMkLst>
          <pc:docMk/>
          <pc:sldMasterMk cId="468649620" sldId="2147483651"/>
        </pc:sldMasterMkLst>
        <pc:sldLayoutChg chg="delSp mod setBg">
          <pc:chgData name="Nadya Parvanova" userId="23a55e36-1434-49fc-802e-70fb0ab7940e" providerId="ADAL" clId="{99FA3BF7-4222-4126-8160-52852A86F3BB}" dt="2023-02-09T10:33:22.766" v="6" actId="478"/>
          <pc:sldLayoutMkLst>
            <pc:docMk/>
            <pc:sldMasterMk cId="468649620" sldId="2147483651"/>
            <pc:sldLayoutMk cId="3775542363" sldId="2147483663"/>
          </pc:sldLayoutMkLst>
          <pc:spChg chg="del">
            <ac:chgData name="Nadya Parvanova" userId="23a55e36-1434-49fc-802e-70fb0ab7940e" providerId="ADAL" clId="{99FA3BF7-4222-4126-8160-52852A86F3BB}" dt="2023-02-09T10:33:19.920" v="4" actId="478"/>
            <ac:spMkLst>
              <pc:docMk/>
              <pc:sldMasterMk cId="468649620" sldId="2147483651"/>
              <pc:sldLayoutMk cId="3775542363" sldId="2147483663"/>
              <ac:spMk id="4" creationId="{65FF2528-6048-5308-BB48-0F83F683D705}"/>
            </ac:spMkLst>
          </pc:spChg>
          <pc:spChg chg="del">
            <ac:chgData name="Nadya Parvanova" userId="23a55e36-1434-49fc-802e-70fb0ab7940e" providerId="ADAL" clId="{99FA3BF7-4222-4126-8160-52852A86F3BB}" dt="2023-02-09T10:33:21.240" v="5" actId="478"/>
            <ac:spMkLst>
              <pc:docMk/>
              <pc:sldMasterMk cId="468649620" sldId="2147483651"/>
              <pc:sldLayoutMk cId="3775542363" sldId="2147483663"/>
              <ac:spMk id="5" creationId="{34025992-37B3-4215-B120-C5122D99BE10}"/>
            </ac:spMkLst>
          </pc:spChg>
          <pc:spChg chg="del">
            <ac:chgData name="Nadya Parvanova" userId="23a55e36-1434-49fc-802e-70fb0ab7940e" providerId="ADAL" clId="{99FA3BF7-4222-4126-8160-52852A86F3BB}" dt="2023-02-09T10:33:22.766" v="6" actId="478"/>
            <ac:spMkLst>
              <pc:docMk/>
              <pc:sldMasterMk cId="468649620" sldId="2147483651"/>
              <pc:sldLayoutMk cId="3775542363" sldId="2147483663"/>
              <ac:spMk id="6" creationId="{C0C5DCE7-95A0-94D7-48E7-0BCD4AF44A34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4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9130" y="499269"/>
            <a:ext cx="6005830" cy="591344"/>
          </a:xfrm>
          <a:prstGeom prst="rect">
            <a:avLst/>
          </a:prstGeom>
        </p:spPr>
        <p:txBody>
          <a:bodyPr/>
          <a:lstStyle>
            <a:lvl1pPr>
              <a:defRPr sz="3700" b="0">
                <a:solidFill>
                  <a:srgbClr val="E4032E"/>
                </a:solidFill>
                <a:latin typeface="Gotham Pro" panose="02000803030000020004" pitchFamily="2" charset="0"/>
                <a:cs typeface="Gotham Pro" panose="02000803030000020004" pitchFamily="2" charset="0"/>
              </a:defRPr>
            </a:lvl1pPr>
          </a:lstStyle>
          <a:p>
            <a:pPr lvl="0"/>
            <a:r>
              <a:rPr lang="en-GB" dirty="0"/>
              <a:t>Click to insert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605280"/>
            <a:ext cx="7886700" cy="45923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803030000020004" pitchFamily="2" charset="0"/>
                <a:cs typeface="Gotham Pro" panose="02000803030000020004" pitchFamily="2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803030000020004" pitchFamily="2" charset="0"/>
                <a:cs typeface="Gotham Pro" panose="02000803030000020004" pitchFamily="2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803030000020004" pitchFamily="2" charset="0"/>
                <a:cs typeface="Gotham Pro" panose="02000803030000020004" pitchFamily="2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803030000020004" pitchFamily="2" charset="0"/>
                <a:cs typeface="Gotham Pro" panose="02000803030000020004" pitchFamily="2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803030000020004" pitchFamily="2" charset="0"/>
                <a:cs typeface="Gotham Pro" panose="02000803030000020004" pitchFamily="2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4217-4B88-904A-A257-0563600972C4}" type="datetimeFigureOut">
              <a:rPr lang="en-GB" smtClean="0"/>
              <a:pPr/>
              <a:t>09/02/2023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2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37F05-578A-6433-F4D8-7E8FBE13B091}"/>
              </a:ext>
            </a:extLst>
          </p:cNvPr>
          <p:cNvSpPr/>
          <p:nvPr userDrawn="1"/>
        </p:nvSpPr>
        <p:spPr>
          <a:xfrm>
            <a:off x="1657350" y="4530029"/>
            <a:ext cx="4652010" cy="722691"/>
          </a:xfrm>
          <a:prstGeom prst="rect">
            <a:avLst/>
          </a:prstGeom>
          <a:solidFill>
            <a:schemeClr val="bg1">
              <a:alpha val="50124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6864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E80CFE-C75C-1A1C-719E-F4C989868E18}"/>
              </a:ext>
            </a:extLst>
          </p:cNvPr>
          <p:cNvSpPr txBox="1"/>
          <p:nvPr/>
        </p:nvSpPr>
        <p:spPr>
          <a:xfrm>
            <a:off x="1741715" y="4648200"/>
            <a:ext cx="329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tham Pro" panose="02000803030000020004" pitchFamily="2" charset="0"/>
                <a:cs typeface="Gotham Pro" panose="02000803030000020004" pitchFamily="2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4576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07C8-367F-2229-30B5-5F9724CD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0B80F-9E3A-C1EF-62FC-1CFCA3428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6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b3f7de7-c935-4ca6-a12c-1f73773710ec" xsi:nil="true"/>
    <_ip_UnifiedCompliancePolicyProperties xmlns="http://schemas.microsoft.com/sharepoint/v3" xsi:nil="true"/>
    <lcf76f155ced4ddcb4097134ff3c332f xmlns="f41fa17a-99c4-4c5f-bcb4-a52bd907e64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B846DA9B026F47BC126C9C0F736397" ma:contentTypeVersion="18" ma:contentTypeDescription="Create a new document." ma:contentTypeScope="" ma:versionID="70b3645e6326b2f29669fb7efa664ea8">
  <xsd:schema xmlns:xsd="http://www.w3.org/2001/XMLSchema" xmlns:xs="http://www.w3.org/2001/XMLSchema" xmlns:p="http://schemas.microsoft.com/office/2006/metadata/properties" xmlns:ns1="http://schemas.microsoft.com/sharepoint/v3" xmlns:ns2="f41fa17a-99c4-4c5f-bcb4-a52bd907e64f" xmlns:ns3="eb3f7de7-c935-4ca6-a12c-1f73773710ec" targetNamespace="http://schemas.microsoft.com/office/2006/metadata/properties" ma:root="true" ma:fieldsID="843af71c7708bc3ce5d88f1f495221d5" ns1:_="" ns2:_="" ns3:_="">
    <xsd:import namespace="http://schemas.microsoft.com/sharepoint/v3"/>
    <xsd:import namespace="f41fa17a-99c4-4c5f-bcb4-a52bd907e64f"/>
    <xsd:import namespace="eb3f7de7-c935-4ca6-a12c-1f737737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fa17a-99c4-4c5f-bcb4-a52bd907e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3B91FB-B88F-467A-A17C-F080D9EFA3E1}">
  <ds:schemaRefs>
    <ds:schemaRef ds:uri="http://schemas.microsoft.com/sharepoint/v3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b3f7de7-c935-4ca6-a12c-1f73773710ec"/>
    <ds:schemaRef ds:uri="f41fa17a-99c4-4c5f-bcb4-a52bd907e64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57CAA80-8F3C-4E27-A904-D20EA333AD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F4F2C5-BBB2-4C71-B201-48BA1B6B6D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1fa17a-99c4-4c5f-bcb4-a52bd907e64f"/>
    <ds:schemaRef ds:uri="eb3f7de7-c935-4ca6-a12c-1f73773710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</TotalTime>
  <Words>2</Words>
  <Application>Microsoft Office PowerPoint</Application>
  <PresentationFormat>On-screen Show (4:3)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Gotham Pro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Nadya Parvanova</dc:creator>
  <cp:lastModifiedBy>Nadya Parvanova</cp:lastModifiedBy>
  <cp:revision>15</cp:revision>
  <dcterms:created xsi:type="dcterms:W3CDTF">2023-01-29T20:52:29Z</dcterms:created>
  <dcterms:modified xsi:type="dcterms:W3CDTF">2023-02-09T10:33:30Z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0x01010085B846DA9B026F47BC126C9C0F736397</vt:lpwstr>
  </property>
  <property fmtid="{D5CDD505-2E9C-101B-9397-08002B2CF9AE}" pid="3" name="MediaServiceImageTags">
    <vt:lpwstr/>
  </property>
</Properties>
</file>