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sldIdLst>
    <p:sldId id="258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06"/>
    <p:restoredTop sz="94648"/>
  </p:normalViewPr>
  <p:slideViewPr>
    <p:cSldViewPr snapToGrid="0">
      <p:cViewPr varScale="1">
        <p:scale>
          <a:sx n="78" d="100"/>
          <a:sy n="78" d="100"/>
        </p:scale>
        <p:origin x="12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8969" y="774647"/>
            <a:ext cx="6893560" cy="6144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4032E"/>
                </a:solidFill>
                <a:latin typeface="Gotham Pro" panose="02000803030000020004" pitchFamily="2" charset="0"/>
                <a:cs typeface="Gotham Pro" panose="02000803030000020004" pitchFamily="2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67840"/>
            <a:ext cx="10515600" cy="4409123"/>
          </a:xfrm>
          <a:prstGeom prst="rect">
            <a:avLst/>
          </a:prstGeom>
        </p:spPr>
        <p:txBody>
          <a:bodyPr/>
          <a:lstStyle>
            <a:lvl1pPr>
              <a:defRPr>
                <a:latin typeface="Gotham Pro" panose="02000803030000020004" pitchFamily="2" charset="0"/>
                <a:cs typeface="Gotham Pro" panose="02000803030000020004" pitchFamily="2" charset="0"/>
              </a:defRPr>
            </a:lvl1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B74217-4B88-904A-A257-0563600972C4}" type="datetimeFigureOut">
              <a:rPr lang="en-GB" smtClean="0"/>
              <a:pPr/>
              <a:t>19/11/2023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61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B80F-9E3A-C1EF-62FC-1CFCA342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497" y="2082472"/>
            <a:ext cx="4793226" cy="225355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rgbClr val="E4032E"/>
                </a:solidFill>
                <a:ea typeface="+mj-ea"/>
              </a:rPr>
              <a:t>Lecture Title</a:t>
            </a:r>
          </a:p>
          <a:p>
            <a:pPr marL="0" indent="0" algn="ctr">
              <a:buNone/>
            </a:pPr>
            <a:endParaRPr lang="en-US" sz="4400" dirty="0">
              <a:solidFill>
                <a:srgbClr val="E4032E"/>
              </a:solidFill>
              <a:ea typeface="+mj-ea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E4032E"/>
                </a:solidFill>
                <a:ea typeface="+mj-ea"/>
              </a:rPr>
              <a:t>Speaker Name</a:t>
            </a:r>
          </a:p>
          <a:p>
            <a:pPr marL="0" indent="0" algn="ctr">
              <a:buNone/>
            </a:pPr>
            <a:endParaRPr lang="en-GB" dirty="0">
              <a:latin typeface="Gotham Pro" panose="02000803030000020004" pitchFamily="2" charset="0"/>
              <a:cs typeface="Gotham Pro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6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507C8-367F-2229-30B5-5F9724CD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otham Pro" panose="02000803030000020004" pitchFamily="2" charset="0"/>
                <a:cs typeface="Gotham Pro" panose="02000803030000020004" pitchFamily="2" charset="0"/>
              </a:rPr>
              <a:t>Faculty Disclosure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5617BF-0660-6E4A-E676-E8675BD9F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40258"/>
              </p:ext>
            </p:extLst>
          </p:nvPr>
        </p:nvGraphicFramePr>
        <p:xfrm>
          <a:off x="491699" y="1764294"/>
          <a:ext cx="5734050" cy="772584"/>
        </p:xfrm>
        <a:graphic>
          <a:graphicData uri="http://schemas.openxmlformats.org/drawingml/2006/table">
            <a:tbl>
              <a:tblPr/>
              <a:tblGrid>
                <a:gridCol w="568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126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91447" marR="91447" marT="126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126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91447" marR="91447" marT="126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48D71445-3B00-7366-5D7D-0BCB549099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145105"/>
              </p:ext>
            </p:extLst>
          </p:nvPr>
        </p:nvGraphicFramePr>
        <p:xfrm>
          <a:off x="491699" y="2912107"/>
          <a:ext cx="11582399" cy="2338920"/>
        </p:xfrm>
        <a:graphic>
          <a:graphicData uri="http://schemas.openxmlformats.org/drawingml/2006/table">
            <a:tbl>
              <a:tblPr/>
              <a:tblGrid>
                <a:gridCol w="2820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9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90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5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BD1F78-B743-41BA-BFB9-0DCF2B382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5B4ACF-CE49-41A2-81BF-4F464E9A381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3.xml><?xml version="1.0" encoding="utf-8"?>
<ds:datastoreItem xmlns:ds="http://schemas.openxmlformats.org/officeDocument/2006/customXml" ds:itemID="{61F3A8C5-2876-49F8-8DFC-0F0B9BCC2D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95</TotalTime>
  <Words>54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Gotham Pro</vt:lpstr>
      <vt:lpstr>Office Theme</vt:lpstr>
      <vt:lpstr>PowerPoint Presentation</vt:lpstr>
      <vt:lpstr>Faculty Disclosure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Nadya Parvanova</dc:creator>
  <cp:lastModifiedBy>Natalia Shibanova</cp:lastModifiedBy>
  <cp:revision>17</cp:revision>
  <dcterms:created xsi:type="dcterms:W3CDTF">2023-01-29T20:52:29Z</dcterms:created>
  <dcterms:modified xsi:type="dcterms:W3CDTF">2023-11-19T10:13:17Z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