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65" d="100"/>
          <a:sy n="65" d="100"/>
        </p:scale>
        <p:origin x="9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5/12/2021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5/12/2021</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835D4941F4476E43B4FA7601742B95EF" ma:contentTypeVersion="11" ma:contentTypeDescription="" ma:contentTypeScope="" ma:versionID="28080c43972f6d5b345ebdf3f5fba756">
  <xsd:schema xmlns:xsd="http://www.w3.org/2001/XMLSchema" xmlns:xs="http://www.w3.org/2001/XMLSchema" xmlns:p="http://schemas.microsoft.com/office/2006/metadata/properties" xmlns:ns2="eb3f7de7-c935-4ca6-a12c-1f73773710ec" xmlns:ns3="d9879b13-e18e-4ff0-978c-20b09407e3b6" targetNamespace="http://schemas.microsoft.com/office/2006/metadata/properties" ma:root="true" ma:fieldsID="4540a551cba8f2bc1afdb1063ca8921f" ns2:_="" ns3:_="">
    <xsd:import namespace="eb3f7de7-c935-4ca6-a12c-1f73773710ec"/>
    <xsd:import namespace="d9879b13-e18e-4ff0-978c-20b09407e3b6"/>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ObjectDetectorVersions"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1"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9879b13-e18e-4ff0-978c-20b09407e3b6"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lcf76f155ced4ddcb4097134ff3c332f xmlns="d9879b13-e18e-4ff0-978c-20b09407e3b6">
      <Terms xmlns="http://schemas.microsoft.com/office/infopath/2007/PartnerControls"/>
    </lcf76f155ced4ddcb4097134ff3c332f>
    <TaxCatchAll xmlns="eb3f7de7-c935-4ca6-a12c-1f73773710ec" xsi:nil="true"/>
  </documentManagement>
</p:properties>
</file>

<file path=customXml/itemProps1.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2.xml><?xml version="1.0" encoding="utf-8"?>
<ds:datastoreItem xmlns:ds="http://schemas.openxmlformats.org/officeDocument/2006/customXml" ds:itemID="{78430437-6E13-4B28-AE91-C3BE18F9632C}"/>
</file>

<file path=customXml/itemProps3.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2021-05-12T10:00:00Z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0x01010037EA2DD516505C4D92B92F8677CFB68500835D4941F4476E43B4FA7601742B95EF</vt:lpwstr>
  </property>
  <property fmtid="{D5CDD505-2E9C-101B-9397-08002B2CF9AE}" pid="3" name="MediaServiceImageTags">
    <vt:lpwstr/>
  </property>
</Properties>
</file>